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9" r:id="rId5"/>
    <p:sldId id="306" r:id="rId6"/>
    <p:sldId id="295" r:id="rId7"/>
    <p:sldId id="292" r:id="rId8"/>
    <p:sldId id="314" r:id="rId9"/>
    <p:sldId id="316" r:id="rId10"/>
    <p:sldId id="317" r:id="rId11"/>
    <p:sldId id="318" r:id="rId12"/>
    <p:sldId id="321" r:id="rId13"/>
    <p:sldId id="319" r:id="rId14"/>
    <p:sldId id="320" r:id="rId15"/>
    <p:sldId id="31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24" autoAdjust="0"/>
  </p:normalViewPr>
  <p:slideViewPr>
    <p:cSldViewPr snapToGrid="0">
      <p:cViewPr>
        <p:scale>
          <a:sx n="70" d="100"/>
          <a:sy n="70" d="100"/>
        </p:scale>
        <p:origin x="442" y="32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4/15/2022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Assessment 2</a:t>
            </a:r>
            <a:br>
              <a:rPr lang="en-US" dirty="0"/>
            </a:br>
            <a:r>
              <a:rPr lang="en-US" dirty="0"/>
              <a:t>Hobby Project</a:t>
            </a:r>
            <a:br>
              <a:rPr lang="en-US" dirty="0"/>
            </a:br>
            <a:r>
              <a:rPr lang="en-US" dirty="0"/>
              <a:t>QA Academy</a:t>
            </a:r>
            <a:br>
              <a:rPr lang="en-US" dirty="0"/>
            </a:br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M Chocianowski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70025C-0D6E-4F74-B91B-09602FC8D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43" y="1901952"/>
            <a:ext cx="4724401" cy="27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5F86-ABC5-4ED4-B556-6EADB251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94055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Technologies</a:t>
            </a:r>
            <a:br>
              <a:rPr lang="en-GB" dirty="0"/>
            </a:br>
            <a:endParaRPr lang="en-GB" dirty="0"/>
          </a:p>
        </p:txBody>
      </p:sp>
      <p:pic>
        <p:nvPicPr>
          <p:cNvPr id="19" name="Picture Placeholder 18" descr="Icon&#10;&#10;Description automatically generated">
            <a:extLst>
              <a:ext uri="{FF2B5EF4-FFF2-40B4-BE49-F238E27FC236}">
                <a16:creationId xmlns:a16="http://schemas.microsoft.com/office/drawing/2014/main" id="{DC90BE8B-9285-47F6-BF9B-D5BEDDD512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5150" r="15150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0AEBE-F007-4D01-92EB-E17EC6DB9A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Jira</a:t>
            </a:r>
          </a:p>
        </p:txBody>
      </p:sp>
      <p:pic>
        <p:nvPicPr>
          <p:cNvPr id="21" name="Picture Placeholder 20" descr="Icon&#10;&#10;Description automatically generated">
            <a:extLst>
              <a:ext uri="{FF2B5EF4-FFF2-40B4-BE49-F238E27FC236}">
                <a16:creationId xmlns:a16="http://schemas.microsoft.com/office/drawing/2014/main" id="{2209FDB5-EEAB-46C1-8475-AC43C29C7CF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15150" r="1515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F288CB-D19B-4EAD-98A8-3721E95185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348FFB-0878-48E3-A74C-D7168765E7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Maven</a:t>
            </a:r>
          </a:p>
        </p:txBody>
      </p:sp>
      <p:pic>
        <p:nvPicPr>
          <p:cNvPr id="25" name="Picture Placeholder 24" descr="Logo, company name&#10;&#10;Description automatically generated">
            <a:extLst>
              <a:ext uri="{FF2B5EF4-FFF2-40B4-BE49-F238E27FC236}">
                <a16:creationId xmlns:a16="http://schemas.microsoft.com/office/drawing/2014/main" id="{72EF10C9-A1F3-4A5C-897B-505FF9FA516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28219" r="28219"/>
          <a:stretch>
            <a:fillRect/>
          </a:stretch>
        </p:blipFill>
        <p:spPr>
          <a:xfrm>
            <a:off x="9250680" y="1975104"/>
            <a:ext cx="2101852" cy="3017520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986DA4-6C1F-49D3-822F-99B0239CEC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MySQL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FEF0267-3534-46D7-A9D3-6084E3CAB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AB9A1197-4802-419D-A46A-F6B032CCB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7F2B343-0EE2-4F3A-915F-45A07E0D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339C7521-93E2-43DB-AFA7-E48598560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480" y="2936418"/>
            <a:ext cx="2743200" cy="127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54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5F86-ABC5-4ED4-B556-6EADB251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94055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Technologies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0AEBE-F007-4D01-92EB-E17EC6DB9A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9150" y="4400459"/>
            <a:ext cx="2103438" cy="274320"/>
          </a:xfrm>
        </p:spPr>
        <p:txBody>
          <a:bodyPr/>
          <a:lstStyle/>
          <a:p>
            <a:r>
              <a:rPr lang="en-GB" dirty="0"/>
              <a:t>Eclipse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F288CB-D19B-4EAD-98A8-3721E95185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43628" y="4400459"/>
            <a:ext cx="2103438" cy="274320"/>
          </a:xfrm>
        </p:spPr>
        <p:txBody>
          <a:bodyPr/>
          <a:lstStyle/>
          <a:p>
            <a:r>
              <a:rPr lang="en-GB" dirty="0"/>
              <a:t>Spring Boot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348FFB-0878-48E3-A74C-D7168765E7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47154" y="4400459"/>
            <a:ext cx="2103438" cy="274320"/>
          </a:xfrm>
        </p:spPr>
        <p:txBody>
          <a:bodyPr/>
          <a:lstStyle/>
          <a:p>
            <a:r>
              <a:rPr lang="en-GB" dirty="0"/>
              <a:t>VS Code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986DA4-6C1F-49D3-822F-99B0239CEC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250362" y="4400459"/>
            <a:ext cx="2103438" cy="274320"/>
          </a:xfrm>
        </p:spPr>
        <p:txBody>
          <a:bodyPr/>
          <a:lstStyle/>
          <a:p>
            <a:r>
              <a:rPr lang="en-GB" dirty="0"/>
              <a:t>Postman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7F2B343-0EE2-4F3A-915F-45A07E0D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8AE7C495-6FE8-4F07-AECA-366447D7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4" y="3055851"/>
            <a:ext cx="3189514" cy="746297"/>
          </a:xfrm>
          <a:prstGeom prst="rect">
            <a:avLst/>
          </a:prstGeom>
        </p:spPr>
      </p:pic>
      <p:pic>
        <p:nvPicPr>
          <p:cNvPr id="29" name="Picture 28" descr="Logo, company name&#10;&#10;Description automatically generated">
            <a:extLst>
              <a:ext uri="{FF2B5EF4-FFF2-40B4-BE49-F238E27FC236}">
                <a16:creationId xmlns:a16="http://schemas.microsoft.com/office/drawing/2014/main" id="{96F80790-736F-4C4D-ACB4-561A3F50B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8208" y="2753095"/>
            <a:ext cx="2632482" cy="1316241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40F8B8A4-F775-4FDC-A490-FF71B8433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290" y="2788662"/>
            <a:ext cx="2988239" cy="1280674"/>
          </a:xfrm>
          <a:prstGeom prst="rect">
            <a:avLst/>
          </a:prstGeom>
        </p:spPr>
      </p:pic>
      <p:pic>
        <p:nvPicPr>
          <p:cNvPr id="33" name="Picture 32" descr="Logo&#10;&#10;Description automatically generated with low confidence">
            <a:extLst>
              <a:ext uri="{FF2B5EF4-FFF2-40B4-BE49-F238E27FC236}">
                <a16:creationId xmlns:a16="http://schemas.microsoft.com/office/drawing/2014/main" id="{84C4CDEE-5CCC-400B-A9C2-B020B10684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6204" y="2753095"/>
            <a:ext cx="2632482" cy="131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0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686" y="2492828"/>
            <a:ext cx="3429000" cy="330925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Jira Planning could have been more in depth.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More progression screenshots.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B03AEBD-8AB3-4BC2-A936-D320DAF9C0F0}"/>
              </a:ext>
            </a:extLst>
          </p:cNvPr>
          <p:cNvSpPr txBox="1">
            <a:spLocks/>
          </p:cNvSpPr>
          <p:nvPr/>
        </p:nvSpPr>
        <p:spPr>
          <a:xfrm>
            <a:off x="1208315" y="2463856"/>
            <a:ext cx="3429000" cy="33382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ts val="2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The MVP was met.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Good use of smart commits.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Good use of feature branching in </a:t>
            </a:r>
            <a:r>
              <a:rPr lang="en-US" dirty="0" err="1"/>
              <a:t>Github</a:t>
            </a:r>
            <a:r>
              <a:rPr lang="en-US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1C8FF6-A935-49D8-A5C1-BDDE48C5559C}"/>
              </a:ext>
            </a:extLst>
          </p:cNvPr>
          <p:cNvSpPr txBox="1"/>
          <p:nvPr/>
        </p:nvSpPr>
        <p:spPr>
          <a:xfrm>
            <a:off x="7749507" y="2094524"/>
            <a:ext cx="3085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Could Have Been Better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AE5BB9-3A2F-49DD-9F4D-2C433607AAF2}"/>
              </a:ext>
            </a:extLst>
          </p:cNvPr>
          <p:cNvSpPr txBox="1"/>
          <p:nvPr/>
        </p:nvSpPr>
        <p:spPr>
          <a:xfrm>
            <a:off x="1326935" y="2094524"/>
            <a:ext cx="1762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What Went Well</a:t>
            </a:r>
          </a:p>
        </p:txBody>
      </p:sp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ZA" dirty="0"/>
              <a:t>Assessment Objective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This is my second assessment with the academy, this project is known as the hobby project and will and is intended to prove my knowledge and understanding of providing a Crud functional application with a back-end and front-end.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  <p:pic>
        <p:nvPicPr>
          <p:cNvPr id="14" name="Picture Placeholder 13" descr="A picture containing shape&#10;&#10;Description automatically generated">
            <a:extLst>
              <a:ext uri="{FF2B5EF4-FFF2-40B4-BE49-F238E27FC236}">
                <a16:creationId xmlns:a16="http://schemas.microsoft.com/office/drawing/2014/main" id="{B8426E72-577B-4F90-9D23-DDA5CF28F91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42" r="1142"/>
          <a:stretch>
            <a:fillRect/>
          </a:stretch>
        </p:blipFill>
        <p:spPr>
          <a:xfrm>
            <a:off x="6099048" y="783770"/>
            <a:ext cx="5184648" cy="5301344"/>
          </a:xfrm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/>
              <a:t>Planning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38196" y="4718303"/>
            <a:ext cx="2103438" cy="274320"/>
          </a:xfrm>
        </p:spPr>
        <p:txBody>
          <a:bodyPr/>
          <a:lstStyle/>
          <a:p>
            <a:r>
              <a:rPr lang="en-US" dirty="0"/>
              <a:t>Jira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44281" y="4718303"/>
            <a:ext cx="2103438" cy="274320"/>
          </a:xfrm>
        </p:spPr>
        <p:txBody>
          <a:bodyPr/>
          <a:lstStyle/>
          <a:p>
            <a:r>
              <a:rPr lang="en-US" dirty="0"/>
              <a:t>Risk Assessment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30481" y="4718303"/>
            <a:ext cx="2103438" cy="274320"/>
          </a:xfrm>
        </p:spPr>
        <p:txBody>
          <a:bodyPr/>
          <a:lstStyle/>
          <a:p>
            <a:r>
              <a:rPr lang="en-US" dirty="0"/>
              <a:t>Risk Assessment Matrix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394544-C9EA-4CC9-A8CE-78087E86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9" name="Picture 38" descr="A screenshot of a computer&#10;&#10;Description automatically generated">
            <a:extLst>
              <a:ext uri="{FF2B5EF4-FFF2-40B4-BE49-F238E27FC236}">
                <a16:creationId xmlns:a16="http://schemas.microsoft.com/office/drawing/2014/main" id="{1C324508-9D27-4246-A7BE-516035614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69" y="2516562"/>
            <a:ext cx="2913893" cy="18248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Picture 44" descr="Chart&#10;&#10;Description automatically generated">
            <a:extLst>
              <a:ext uri="{FF2B5EF4-FFF2-40B4-BE49-F238E27FC236}">
                <a16:creationId xmlns:a16="http://schemas.microsoft.com/office/drawing/2014/main" id="{ECF36D76-E203-45D0-AF21-CCAA5C9DC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722" y="2516562"/>
            <a:ext cx="3696526" cy="1898128"/>
          </a:xfrm>
          <a:prstGeom prst="rect">
            <a:avLst/>
          </a:prstGeom>
        </p:spPr>
      </p:pic>
      <p:pic>
        <p:nvPicPr>
          <p:cNvPr id="49" name="Picture 48" descr="Chart, treemap chart&#10;&#10;Description automatically generated">
            <a:extLst>
              <a:ext uri="{FF2B5EF4-FFF2-40B4-BE49-F238E27FC236}">
                <a16:creationId xmlns:a16="http://schemas.microsoft.com/office/drawing/2014/main" id="{92C565D4-6E03-4E63-ABAB-5E2629C1D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58" y="2232509"/>
            <a:ext cx="3391283" cy="218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US" dirty="0"/>
              <a:t>Jira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DE5478A-B570-43D2-97D2-288BB49CC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667" y="343353"/>
            <a:ext cx="6620636" cy="33840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EF98D1-10A8-4C07-90D6-AE565B8E1A75}"/>
              </a:ext>
            </a:extLst>
          </p:cNvPr>
          <p:cNvSpPr txBox="1"/>
          <p:nvPr/>
        </p:nvSpPr>
        <p:spPr>
          <a:xfrm>
            <a:off x="657581" y="1420783"/>
            <a:ext cx="34596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Adding child issues and linked issues to user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Adding fields to issues in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Linking GitHub and Jira to implement commit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04FDF96-7623-45BB-B60A-1D94D76C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7666" y="3147655"/>
            <a:ext cx="3459637" cy="35398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356B37-37BB-4F7C-B835-B3BD9AB32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8838" y="3817992"/>
            <a:ext cx="5667045" cy="286232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363-8B90-45D5-B599-389C7F744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Risk assessment</a:t>
            </a:r>
            <a:br>
              <a:rPr lang="en-GB" dirty="0"/>
            </a:br>
            <a:r>
              <a:rPr lang="en-GB" dirty="0"/>
              <a:t>And </a:t>
            </a:r>
            <a:br>
              <a:rPr lang="en-GB" dirty="0"/>
            </a:br>
            <a:r>
              <a:rPr lang="en-GB" dirty="0"/>
              <a:t>Risk Matrix</a:t>
            </a:r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F8705524-E51B-4C7A-A597-88C0A88D3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707028"/>
            <a:ext cx="7039047" cy="45293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A1F98AF3-0233-4D1C-BE8C-606113F01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199" y="4872627"/>
            <a:ext cx="7039047" cy="16437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1396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363-8B90-45D5-B599-389C7F74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3973286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Initial Wireframes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F162ECD-6643-4DF8-A27B-C1F7A69C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8828" y="1347109"/>
            <a:ext cx="2305773" cy="524691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A590D39-E67B-475F-A9A3-8CF15FFDC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721" y="1768007"/>
            <a:ext cx="7933661" cy="455114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5433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363-8B90-45D5-B599-389C7F74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3973286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Final Wireframes</a:t>
            </a:r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6D2DBB68-47EE-4800-B5F6-F97E3513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760" y="1347109"/>
            <a:ext cx="7118479" cy="516748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72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0363-8B90-45D5-B599-389C7F744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3973286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Final Wireframes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AAF910-1E1E-4ABE-9351-B23B2D52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10" y="1589312"/>
            <a:ext cx="7926580" cy="489857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8937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35F86-ABC5-4ED4-B556-6EADB251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7" y="694055"/>
            <a:ext cx="10515600" cy="640080"/>
          </a:xfrm>
        </p:spPr>
        <p:txBody>
          <a:bodyPr>
            <a:normAutofit fontScale="90000"/>
          </a:bodyPr>
          <a:lstStyle/>
          <a:p>
            <a:r>
              <a:rPr lang="en-GB" dirty="0"/>
              <a:t>Technologies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70AEBE-F007-4D01-92EB-E17EC6DB9A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GB" dirty="0"/>
              <a:t>HTML</a:t>
            </a:r>
          </a:p>
        </p:txBody>
      </p:sp>
      <p:pic>
        <p:nvPicPr>
          <p:cNvPr id="23" name="Picture Placeholder 22" descr="Icon&#10;&#10;Description automatically generated">
            <a:extLst>
              <a:ext uri="{FF2B5EF4-FFF2-40B4-BE49-F238E27FC236}">
                <a16:creationId xmlns:a16="http://schemas.microsoft.com/office/drawing/2014/main" id="{95E9D80F-972A-4FAE-A4CD-66CF379EB51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rcRect l="15150" r="1515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DF288CB-D19B-4EAD-98A8-3721E95185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GB" dirty="0"/>
              <a:t>CSS, Bootstrap</a:t>
            </a:r>
          </a:p>
        </p:txBody>
      </p:sp>
      <p:pic>
        <p:nvPicPr>
          <p:cNvPr id="25" name="Picture Placeholder 24" descr="Logo, icon&#10;&#10;Description automatically generated">
            <a:extLst>
              <a:ext uri="{FF2B5EF4-FFF2-40B4-BE49-F238E27FC236}">
                <a16:creationId xmlns:a16="http://schemas.microsoft.com/office/drawing/2014/main" id="{7E3D75DD-75FB-4FCD-BA9F-48E0F613F90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15150" r="15150"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348FFB-0878-48E3-A74C-D7168765E7F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GB" dirty="0"/>
              <a:t>JavaScript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9986DA4-6C1F-49D3-822F-99B0239CEC2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GB" dirty="0"/>
              <a:t>Java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47F2B343-0EE2-4F3A-915F-45A07E0DC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321D3D93-B8CC-40DE-8EC2-382E481A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164" y="2738885"/>
            <a:ext cx="2383933" cy="1489958"/>
          </a:xfrm>
          <a:prstGeom prst="rect">
            <a:avLst/>
          </a:prstGeom>
        </p:spPr>
      </p:pic>
      <p:pic>
        <p:nvPicPr>
          <p:cNvPr id="35" name="Picture 34" descr="Logo&#10;&#10;Description automatically generated">
            <a:extLst>
              <a:ext uri="{FF2B5EF4-FFF2-40B4-BE49-F238E27FC236}">
                <a16:creationId xmlns:a16="http://schemas.microsoft.com/office/drawing/2014/main" id="{41753501-737D-41BC-A284-CC3A13F17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77" y="1975103"/>
            <a:ext cx="3017521" cy="301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30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{A0F2CA4A-3AD4-4E81-829E-D890120AA04D}tf10081922_win32</Template>
  <TotalTime>9911</TotalTime>
  <Words>176</Words>
  <Application>Microsoft Office PowerPoint</Application>
  <PresentationFormat>Widescreen</PresentationFormat>
  <Paragraphs>53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Quire Sans Pro Light</vt:lpstr>
      <vt:lpstr>Tisa Offc Serif Pro</vt:lpstr>
      <vt:lpstr>Office Theme</vt:lpstr>
      <vt:lpstr>Assessment 2 Hobby Project QA Academy </vt:lpstr>
      <vt:lpstr>Assessment Objective</vt:lpstr>
      <vt:lpstr>Planning</vt:lpstr>
      <vt:lpstr>Jira</vt:lpstr>
      <vt:lpstr>Risk assessment And  Risk Matrix</vt:lpstr>
      <vt:lpstr>Initial Wireframes</vt:lpstr>
      <vt:lpstr>Final Wireframes</vt:lpstr>
      <vt:lpstr>Final Wireframes</vt:lpstr>
      <vt:lpstr>Technologies </vt:lpstr>
      <vt:lpstr>Technologies </vt:lpstr>
      <vt:lpstr>Technologies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Assessment 2 Hobby Project QA Academy </dc:title>
  <dc:creator>Mateusz Chocianowski</dc:creator>
  <cp:lastModifiedBy>Mateusz Chocianowski</cp:lastModifiedBy>
  <cp:revision>3</cp:revision>
  <dcterms:created xsi:type="dcterms:W3CDTF">2022-04-15T14:10:14Z</dcterms:created>
  <dcterms:modified xsi:type="dcterms:W3CDTF">2022-04-22T11:21:30Z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